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  <a:defRPr sz="5400">
                <a:solidFill>
                  <a:srgbClr val="EA3C9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podpis">
  <p:cSld name="Tytuł i podp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ferta z podpisem">
  <p:cSld name="Oferta z podpise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nazwy">
  <p:cSld name="Karta nazw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nazwy cytatu">
  <p:cSld name="Karta nazwy cytatu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wda lub fałsz">
  <p:cSld name="Prawda lub fałsz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</a:pPr>
            <a:r>
              <a:rPr lang="pl-PL"/>
              <a:t>Paris in France 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l-PL"/>
              <a:t>Dorota Zdybał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pl-PL"/>
              <a:t>Paris is the capital of France</a:t>
            </a:r>
            <a:endParaRPr/>
          </a:p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l-PL"/>
              <a:t>There are 2mln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l-PL"/>
              <a:t> Parisians in Paris.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51" name="Google Shape;151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612" y="2160589"/>
            <a:ext cx="6431146" cy="388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pl-PL"/>
              <a:t>Flag in Paris and arms for paris </a:t>
            </a:r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flag</a:t>
            </a:r>
            <a:endParaRPr/>
          </a:p>
        </p:txBody>
      </p:sp>
      <p:sp>
        <p:nvSpPr>
          <p:cNvPr id="158" name="Google Shape;158;p2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arms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733" y="2778542"/>
            <a:ext cx="3918730" cy="286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9674" y="2778542"/>
            <a:ext cx="3152885" cy="4079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pl-PL"/>
              <a:t>Regional food</a:t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Snails stuffed with spinach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Oysters and musels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Roasted chestnuts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Chesse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French macaroons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descr="Znalezione obrazy dla zapytania: ZDJĘCJA ŚLIMAKÓW FASZEROWANYCH SZPINAKIEM" id="167" name="Google Shape;167;p21"/>
          <p:cNvSpPr/>
          <p:nvPr/>
        </p:nvSpPr>
        <p:spPr>
          <a:xfrm>
            <a:off x="6496216" y="3320631"/>
            <a:ext cx="2625385" cy="2625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Znalezione obrazy dla zapytania: ZDJĘCJA ŚLIMAKÓW FASZEROWANYCH SZPINAKIEM" id="168" name="Google Shape;168;p21"/>
          <p:cNvSpPr/>
          <p:nvPr/>
        </p:nvSpPr>
        <p:spPr>
          <a:xfrm>
            <a:off x="6648616" y="3473031"/>
            <a:ext cx="2625385" cy="2625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Znalezione obrazy dla zapytania: ZDJĘCJA ŚLIMAKÓW FASZEROWANYCH SZPINAKIEM" id="169" name="Google Shape;169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524" y="2082800"/>
            <a:ext cx="4848559" cy="341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pl-PL"/>
              <a:t>Monuments</a:t>
            </a:r>
            <a:br>
              <a:rPr lang="pl-PL"/>
            </a:b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EIFFEL TOWER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LOUVRE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CATHEDRAL NOTRE DAME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TRIUMPHAL ARCH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PALACE OF VERSAILLES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MONTMARTRE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ETC…</a:t>
            </a:r>
            <a:endParaRPr/>
          </a:p>
        </p:txBody>
      </p:sp>
      <p:sp>
        <p:nvSpPr>
          <p:cNvPr id="176" name="Google Shape;176;p22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5850" y="2160589"/>
            <a:ext cx="4378152" cy="388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pl-PL"/>
              <a:t>EIFFLA TOWER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 324 metres high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Built in 1889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Restaurant on  2nd flood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Three Viewing terraces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Designer Gustawe Eiffel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taking  photos at night is illegal</a:t>
            </a:r>
            <a:endParaRPr/>
          </a:p>
        </p:txBody>
      </p:sp>
      <p:pic>
        <p:nvPicPr>
          <p:cNvPr descr="Znalezione obrazy dla zapytania: ZDJĘCIA PARYŻA" id="184" name="Google Shape;184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524" y="1930400"/>
            <a:ext cx="5955465" cy="355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pl-PL"/>
              <a:t>LOUVRE</a:t>
            </a:r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The museum is the heart of Paris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Most popular; Mona Lisa painting by Leonardo Da Vinci next to the picture there is  mailbox where you can throw love letters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Luwr been aabandones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1989 built the Luwr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21metres high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pl-PL"/>
              <a:t>In Louvre you should look at Michaelangelo, Rafael, Caravaggio</a:t>
            </a:r>
            <a:endParaRPr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works of art</a:t>
            </a:r>
            <a:endParaRPr/>
          </a:p>
        </p:txBody>
      </p:sp>
      <p:pic>
        <p:nvPicPr>
          <p:cNvPr descr="Znalezione obrazy dla zapytania: ZDJĘCJA LUWRU" id="191" name="Google Shape;191;p2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2246" y="2160589"/>
            <a:ext cx="5265701" cy="369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</a:pPr>
            <a:r>
              <a:rPr lang="pl-PL"/>
              <a:t>Maps 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descr="Znalezione obrazy dla zapytania: mapy paryża" id="198" name="Google Shape;198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</a:pPr>
            <a:r>
              <a:rPr lang="pl-PL"/>
              <a:t>Thank you for look my project </a:t>
            </a:r>
            <a:endParaRPr/>
          </a:p>
        </p:txBody>
      </p:sp>
      <p:sp>
        <p:nvSpPr>
          <p:cNvPr id="205" name="Google Shape;205;p26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l-PL"/>
              <a:t>Dorota Zdybał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pl-PL"/>
              <a:t>WEBCAME; WIKIPEDIA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s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